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handoutMasterIdLst>
    <p:handoutMasterId r:id="rId4"/>
  </p:handoutMasterIdLst>
  <p:sldIdLst>
    <p:sldId id="37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99CC"/>
    <a:srgbClr val="FFCC00"/>
    <a:srgbClr val="FF6600"/>
    <a:srgbClr val="00CC00"/>
    <a:srgbClr val="66FF99"/>
    <a:srgbClr val="FF0066"/>
    <a:srgbClr val="66FF66"/>
    <a:srgbClr val="66FF33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90224" autoAdjust="0"/>
  </p:normalViewPr>
  <p:slideViewPr>
    <p:cSldViewPr>
      <p:cViewPr>
        <p:scale>
          <a:sx n="100" d="100"/>
          <a:sy n="100" d="100"/>
        </p:scale>
        <p:origin x="-21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50193" cy="496504"/>
          </a:xfrm>
          <a:prstGeom prst="rect">
            <a:avLst/>
          </a:prstGeom>
        </p:spPr>
        <p:txBody>
          <a:bodyPr vert="horz" lIns="95659" tIns="47829" rIns="95659" bIns="478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490" y="1"/>
            <a:ext cx="2950193" cy="496504"/>
          </a:xfrm>
          <a:prstGeom prst="rect">
            <a:avLst/>
          </a:prstGeom>
        </p:spPr>
        <p:txBody>
          <a:bodyPr vert="horz" lIns="95659" tIns="47829" rIns="95659" bIns="478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" y="9441293"/>
            <a:ext cx="2950193" cy="496504"/>
          </a:xfrm>
          <a:prstGeom prst="rect">
            <a:avLst/>
          </a:prstGeom>
        </p:spPr>
        <p:txBody>
          <a:bodyPr vert="horz" lIns="95659" tIns="47829" rIns="95659" bIns="478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490" y="9441293"/>
            <a:ext cx="2950193" cy="496504"/>
          </a:xfrm>
          <a:prstGeom prst="rect">
            <a:avLst/>
          </a:prstGeom>
        </p:spPr>
        <p:txBody>
          <a:bodyPr vert="horz" lIns="95659" tIns="47829" rIns="95659" bIns="478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E2141AB5-1C60-4CE3-A90B-1B33A7B78C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929735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50193" cy="496504"/>
          </a:xfrm>
          <a:prstGeom prst="rect">
            <a:avLst/>
          </a:prstGeom>
        </p:spPr>
        <p:txBody>
          <a:bodyPr vert="horz" lIns="95659" tIns="47829" rIns="95659" bIns="478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490" y="1"/>
            <a:ext cx="2950193" cy="496504"/>
          </a:xfrm>
          <a:prstGeom prst="rect">
            <a:avLst/>
          </a:prstGeom>
        </p:spPr>
        <p:txBody>
          <a:bodyPr vert="horz" lIns="95659" tIns="47829" rIns="95659" bIns="478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59" tIns="47829" rIns="95659" bIns="4782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115" y="4721420"/>
            <a:ext cx="5446977" cy="4473165"/>
          </a:xfrm>
          <a:prstGeom prst="rect">
            <a:avLst/>
          </a:prstGeom>
        </p:spPr>
        <p:txBody>
          <a:bodyPr vert="horz" lIns="95659" tIns="47829" rIns="95659" bIns="4782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441293"/>
            <a:ext cx="2950193" cy="496504"/>
          </a:xfrm>
          <a:prstGeom prst="rect">
            <a:avLst/>
          </a:prstGeom>
        </p:spPr>
        <p:txBody>
          <a:bodyPr vert="horz" lIns="95659" tIns="47829" rIns="95659" bIns="478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490" y="9441293"/>
            <a:ext cx="2950193" cy="496504"/>
          </a:xfrm>
          <a:prstGeom prst="rect">
            <a:avLst/>
          </a:prstGeom>
        </p:spPr>
        <p:txBody>
          <a:bodyPr vert="horz" lIns="95659" tIns="47829" rIns="95659" bIns="4782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068834F5-AE35-4F6C-9E3F-84EB58F206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15106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B51E1-B38A-410C-B19B-7480C79503F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47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25363-79B2-4512-8577-D7283DCB5AF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02494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25363-79B2-4512-8577-D7283DCB5AF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864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015347-5651-4532-B7A1-69C91761DB9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306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72E1EF-0B93-49B6-8E15-B7A930C5805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62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D0C0E6-82CD-405A-B24F-BD80E33064A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7852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31577-3C19-41D2-9A8D-A8CF4EF71967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846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F5B0A9-1D11-4A93-8ED9-96DCC33D49B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738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1C2F36-3621-4C20-B175-2AB99ABE681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872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925363-79B2-4512-8577-D7283DCB5AF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1167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9BA20-A07D-4AC3-B668-D0FC888827E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545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ja-JP" smtClean="0"/>
              <a:t>2012/5/14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925363-79B2-4512-8577-D7283DCB5AF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813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667483" y="1506967"/>
            <a:ext cx="166125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雇用拡大部会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68244" y="1506967"/>
            <a:ext cx="172819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/>
              <a:t>若者定住</a:t>
            </a:r>
            <a:r>
              <a:rPr kumimoji="1" lang="ja-JP" altLang="en-US" dirty="0" smtClean="0"/>
              <a:t>部会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035846" y="2185824"/>
            <a:ext cx="319653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　　　　　　鳥取市</a:t>
            </a:r>
            <a:endParaRPr kumimoji="1" lang="en-US" altLang="ja-JP" dirty="0" smtClean="0"/>
          </a:p>
          <a:p>
            <a:r>
              <a:rPr kumimoji="1" lang="ja-JP" altLang="en-US" dirty="0" smtClean="0"/>
              <a:t>雇用拡大・若者定住対策本部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5953" y="786587"/>
            <a:ext cx="2366342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dirty="0" smtClean="0"/>
              <a:t>第３次鳥取市経済再生・雇用創造戦略（Ｈ</a:t>
            </a:r>
            <a:r>
              <a:rPr lang="en-US" altLang="ja-JP" sz="1400" dirty="0"/>
              <a:t>26</a:t>
            </a:r>
            <a:r>
              <a:rPr lang="en-US" altLang="ja-JP" sz="1400" dirty="0" smtClean="0"/>
              <a:t>.3</a:t>
            </a:r>
            <a:r>
              <a:rPr lang="ja-JP" altLang="en-US" sz="1400" dirty="0" smtClean="0"/>
              <a:t>改定）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660232" y="786587"/>
            <a:ext cx="1944216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鳥取市若者定住戦略方針（Ｈ</a:t>
            </a:r>
            <a:r>
              <a:rPr kumimoji="1" lang="en-US" altLang="ja-JP" sz="1400" dirty="0" smtClean="0"/>
              <a:t>26.3</a:t>
            </a:r>
            <a:r>
              <a:rPr kumimoji="1" lang="ja-JP" altLang="en-US" sz="1400" dirty="0" smtClean="0"/>
              <a:t>改定）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87438" y="3999091"/>
            <a:ext cx="7056784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/>
              <a:t>賑わいのある「すごい！鳥取市」創生本部</a:t>
            </a:r>
            <a:endParaRPr kumimoji="1" lang="ja-JP" altLang="en-US" sz="28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31839" y="2833772"/>
            <a:ext cx="2804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（戦略方針の進捗管理、施策検討）</a:t>
            </a:r>
            <a:endParaRPr kumimoji="1" lang="ja-JP" altLang="en-US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4797152"/>
            <a:ext cx="33843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国：「まち・ひと・しごと創生本部」</a:t>
            </a:r>
            <a:endParaRPr lang="en-US" altLang="ja-JP" dirty="0" smtClean="0"/>
          </a:p>
          <a:p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総合戦略</a:t>
            </a:r>
            <a:r>
              <a:rPr kumimoji="1" lang="en-US" altLang="ja-JP" dirty="0" smtClean="0"/>
              <a:t>』</a:t>
            </a:r>
            <a:r>
              <a:rPr kumimoji="1" lang="ja-JP" altLang="en-US" dirty="0" err="1" smtClean="0"/>
              <a:t>、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地方版総合戦略</a:t>
            </a:r>
            <a:r>
              <a:rPr lang="en-US" altLang="ja-JP" dirty="0" smtClean="0"/>
              <a:t>』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5661248"/>
            <a:ext cx="33843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県：「人口減少・地方創生ＰＴ」、「地方主導の社会づくりＰＴ」</a:t>
            </a:r>
            <a:endParaRPr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760901" y="4959459"/>
            <a:ext cx="215781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・市の人口推計</a:t>
            </a:r>
            <a:endParaRPr lang="en-US" altLang="ja-JP" dirty="0" smtClean="0"/>
          </a:p>
          <a:p>
            <a:r>
              <a:rPr lang="ja-JP" altLang="en-US" dirty="0" smtClean="0"/>
              <a:t>・新市域の人口推計</a:t>
            </a:r>
            <a:endParaRPr lang="en-US" altLang="ja-JP" dirty="0" smtClean="0"/>
          </a:p>
        </p:txBody>
      </p:sp>
      <p:sp>
        <p:nvSpPr>
          <p:cNvPr id="18" name="右矢印 17"/>
          <p:cNvSpPr/>
          <p:nvPr/>
        </p:nvSpPr>
        <p:spPr>
          <a:xfrm rot="2359114">
            <a:off x="1852038" y="2173761"/>
            <a:ext cx="1152128" cy="35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矢印 18"/>
          <p:cNvSpPr/>
          <p:nvPr/>
        </p:nvSpPr>
        <p:spPr>
          <a:xfrm rot="8481640">
            <a:off x="6197526" y="2197601"/>
            <a:ext cx="1152128" cy="35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 rot="5400000">
            <a:off x="716369" y="2765250"/>
            <a:ext cx="1840756" cy="35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 rot="5400000">
            <a:off x="6711962" y="2788120"/>
            <a:ext cx="1840756" cy="35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下矢印 21"/>
          <p:cNvSpPr/>
          <p:nvPr/>
        </p:nvSpPr>
        <p:spPr>
          <a:xfrm>
            <a:off x="3499706" y="3280792"/>
            <a:ext cx="2232248" cy="576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305722" y="4959459"/>
            <a:ext cx="215781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dirty="0" smtClean="0"/>
              <a:t>・情報共有</a:t>
            </a:r>
            <a:endParaRPr lang="en-US" altLang="ja-JP" dirty="0" smtClean="0"/>
          </a:p>
          <a:p>
            <a:r>
              <a:rPr lang="ja-JP" altLang="en-US" dirty="0" smtClean="0"/>
              <a:t>・鳥取市で対応可能な取組検討</a:t>
            </a:r>
            <a:endParaRPr lang="en-US" altLang="ja-JP" dirty="0" smtClean="0"/>
          </a:p>
          <a:p>
            <a:r>
              <a:rPr lang="ja-JP" altLang="en-US" dirty="0"/>
              <a:t>・</a:t>
            </a:r>
            <a:r>
              <a:rPr lang="ja-JP" altLang="en-US" dirty="0" smtClean="0"/>
              <a:t>国への要望検討</a:t>
            </a:r>
            <a:endParaRPr lang="en-US" altLang="ja-JP" dirty="0" smtClean="0"/>
          </a:p>
        </p:txBody>
      </p:sp>
      <p:sp>
        <p:nvSpPr>
          <p:cNvPr id="28" name="右矢印 27"/>
          <p:cNvSpPr/>
          <p:nvPr/>
        </p:nvSpPr>
        <p:spPr>
          <a:xfrm rot="2359114">
            <a:off x="3694681" y="5065984"/>
            <a:ext cx="576064" cy="35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右矢印 28"/>
          <p:cNvSpPr/>
          <p:nvPr/>
        </p:nvSpPr>
        <p:spPr>
          <a:xfrm rot="19135834">
            <a:off x="3715776" y="5764839"/>
            <a:ext cx="576064" cy="3508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216573" y="3229150"/>
            <a:ext cx="14649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（組織発展改組）</a:t>
            </a:r>
            <a:endParaRPr kumimoji="1" lang="ja-JP" altLang="en-US" sz="14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5954" y="2833772"/>
            <a:ext cx="2366342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「</a:t>
            </a:r>
            <a:r>
              <a:rPr lang="ja-JP" altLang="en-US" sz="1400" b="1" dirty="0" smtClean="0"/>
              <a:t>経済再生・雇用</a:t>
            </a:r>
            <a:r>
              <a:rPr lang="ja-JP" altLang="en-US" sz="1400" b="1" dirty="0"/>
              <a:t>創造</a:t>
            </a:r>
            <a:r>
              <a:rPr lang="ja-JP" altLang="en-US" sz="1400" b="1" dirty="0" smtClean="0"/>
              <a:t>部会」</a:t>
            </a:r>
            <a:r>
              <a:rPr lang="ja-JP" altLang="en-US" sz="1400" dirty="0" smtClean="0"/>
              <a:t>として継続し、</a:t>
            </a:r>
            <a:endParaRPr lang="en-US" altLang="ja-JP" sz="1400" dirty="0" smtClean="0"/>
          </a:p>
          <a:p>
            <a:r>
              <a:rPr lang="ja-JP" altLang="en-US" sz="1400" dirty="0" smtClean="0"/>
              <a:t>新たに部会内にＰＴ</a:t>
            </a:r>
            <a:r>
              <a:rPr lang="ja-JP" altLang="en-US" sz="1400" dirty="0" smtClean="0"/>
              <a:t>設置</a:t>
            </a:r>
            <a:endParaRPr kumimoji="1" lang="ja-JP" altLang="en-US" sz="1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588224" y="2785215"/>
            <a:ext cx="2520280" cy="738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400" b="1" dirty="0" smtClean="0"/>
              <a:t>「</a:t>
            </a:r>
            <a:r>
              <a:rPr lang="ja-JP" altLang="en-US" sz="1400" b="1" dirty="0" smtClean="0"/>
              <a:t>若者定住・安心子育て部会」</a:t>
            </a:r>
            <a:r>
              <a:rPr lang="ja-JP" altLang="en-US" sz="1400" dirty="0" smtClean="0"/>
              <a:t>として継続し、</a:t>
            </a:r>
            <a:endParaRPr lang="en-US" altLang="ja-JP" sz="1400" dirty="0" smtClean="0"/>
          </a:p>
          <a:p>
            <a:r>
              <a:rPr lang="ja-JP" altLang="en-US" sz="1400" dirty="0" smtClean="0"/>
              <a:t>新たに部会内にＰＴ</a:t>
            </a:r>
            <a:r>
              <a:rPr lang="ja-JP" altLang="en-US" sz="1400" dirty="0" smtClean="0"/>
              <a:t>設置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8261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6878</TotalTime>
  <Words>158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鳥取市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鳥取市</dc:creator>
  <cp:lastModifiedBy>鳥取市</cp:lastModifiedBy>
  <cp:revision>668</cp:revision>
  <cp:lastPrinted>2014-09-25T06:21:27Z</cp:lastPrinted>
  <dcterms:created xsi:type="dcterms:W3CDTF">2012-03-13T08:09:31Z</dcterms:created>
  <dcterms:modified xsi:type="dcterms:W3CDTF">2014-10-27T02:15:00Z</dcterms:modified>
</cp:coreProperties>
</file>