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5" r:id="rId2"/>
  </p:sldIdLst>
  <p:sldSz cx="7416800" cy="10440988"/>
  <p:notesSz cx="6737350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51730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103460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55191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206921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586518" algn="l" defTabSz="1034607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3103822" algn="l" defTabSz="1034607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621125" algn="l" defTabSz="1034607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4138429" algn="l" defTabSz="1034607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9E78197-5D9F-40EA-8E02-921495B921F5}">
          <p14:sldIdLst>
            <p14:sldId id="5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FF"/>
    <a:srgbClr val="FF3300"/>
    <a:srgbClr val="0000CC"/>
    <a:srgbClr val="E6E6E6"/>
    <a:srgbClr val="FFFFCC"/>
    <a:srgbClr val="FFFFFF"/>
    <a:srgbClr val="CCFFFF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9507" autoAdjust="0"/>
  </p:normalViewPr>
  <p:slideViewPr>
    <p:cSldViewPr>
      <p:cViewPr>
        <p:scale>
          <a:sx n="125" d="100"/>
          <a:sy n="125" d="100"/>
        </p:scale>
        <p:origin x="462" y="-132"/>
      </p:cViewPr>
      <p:guideLst>
        <p:guide orient="horz" pos="3289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108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53" cy="494027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24" y="0"/>
            <a:ext cx="2920253" cy="494027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B1C86EF4-3859-49BE-A634-B715DCA108DC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5461"/>
            <a:ext cx="2920253" cy="494027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24" y="9375461"/>
            <a:ext cx="2920253" cy="494027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89D04CB6-E485-42A9-8951-0D9B887933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27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20101" cy="493713"/>
          </a:xfrm>
          <a:prstGeom prst="rect">
            <a:avLst/>
          </a:prstGeom>
        </p:spPr>
        <p:txBody>
          <a:bodyPr vert="horz" lIns="90764" tIns="45383" rIns="90764" bIns="453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662" y="1"/>
            <a:ext cx="2920100" cy="493713"/>
          </a:xfrm>
          <a:prstGeom prst="rect">
            <a:avLst/>
          </a:prstGeom>
        </p:spPr>
        <p:txBody>
          <a:bodyPr vert="horz" lIns="90764" tIns="45383" rIns="90764" bIns="453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3E9B8C-480C-4DAE-94B8-BB811E22331D}" type="datetimeFigureOut">
              <a:rPr lang="ja-JP" altLang="en-US"/>
              <a:pPr>
                <a:defRPr/>
              </a:pPr>
              <a:t>2021/3/1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4225" y="739775"/>
            <a:ext cx="26289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4" tIns="45383" rIns="90764" bIns="45383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4" y="4687889"/>
            <a:ext cx="5390832" cy="4441825"/>
          </a:xfrm>
          <a:prstGeom prst="rect">
            <a:avLst/>
          </a:prstGeom>
        </p:spPr>
        <p:txBody>
          <a:bodyPr vert="horz" lIns="90764" tIns="45383" rIns="90764" bIns="4538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662" y="9374193"/>
            <a:ext cx="2920100" cy="493712"/>
          </a:xfrm>
          <a:prstGeom prst="rect">
            <a:avLst/>
          </a:prstGeom>
        </p:spPr>
        <p:txBody>
          <a:bodyPr vert="horz" lIns="90764" tIns="45383" rIns="90764" bIns="453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1D92322-BFD7-4B35-A8D7-BE9CFAE33C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65238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7304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34607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51911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69214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86518" algn="l" defTabSz="103460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03822" algn="l" defTabSz="103460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21125" algn="l" defTabSz="103460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38429" algn="l" defTabSz="103460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6260" y="3243475"/>
            <a:ext cx="6304280" cy="223804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2520" y="5916559"/>
            <a:ext cx="5191760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4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1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9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8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1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38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F04C-CC6A-4B73-BB1E-8AC00E95EFDA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B47E1-8D86-4BE6-AC8E-D6025D8F21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951EA-2947-4500-A13C-648294CE37AB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CC8E-B39C-43B9-9225-222C2AC7A8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77180" y="418126"/>
            <a:ext cx="1668780" cy="89086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0840" y="418126"/>
            <a:ext cx="4882726" cy="89086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9685-FB83-4954-BAA7-449992F465F0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F45DB-35D1-4E3E-9F94-CD964326FEE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 userDrawn="1"/>
        </p:nvSpPr>
        <p:spPr>
          <a:xfrm>
            <a:off x="3358164" y="10054581"/>
            <a:ext cx="860144" cy="396371"/>
          </a:xfrm>
          <a:prstGeom prst="rect">
            <a:avLst/>
          </a:prstGeom>
        </p:spPr>
        <p:txBody>
          <a:bodyPr lIns="103461" tIns="51731" rIns="103461" bIns="51731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000" b="1" i="1" kern="1200">
                <a:solidFill>
                  <a:schemeClr val="tx1">
                    <a:tint val="75000"/>
                  </a:schemeClr>
                </a:solidFill>
                <a:effectLst/>
                <a:latin typeface="+mj-lt"/>
                <a:ea typeface="ＭＳ Ｐゴシック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Page:</a:t>
            </a:r>
            <a:fld id="{6EAD8E2F-3311-4AAB-A0CF-8D71A6252E64}" type="slidenum">
              <a:rPr lang="en-US" altLang="ja-JP" sz="1100" b="0" i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 sz="1100" b="0" i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-8306" y="467966"/>
            <a:ext cx="7416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9857" y="9438993"/>
            <a:ext cx="1730587" cy="55588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1F32-CBB5-40B1-875B-4FE7CF52B52B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34073" y="9438993"/>
            <a:ext cx="2348654" cy="55588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438993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EC4D4A4C-6DC8-48E3-8D56-E7982F6B905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5877" y="6709302"/>
            <a:ext cx="6304280" cy="207369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5877" y="4425340"/>
            <a:ext cx="6304280" cy="228396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730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46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1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92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865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03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211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38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38A9-C85A-49C0-874C-3B7204A479BA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D4812-84D6-4ED9-828B-896A1693D65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0841" y="2436235"/>
            <a:ext cx="3275753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0206" y="2436235"/>
            <a:ext cx="3275753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B874B-32B6-4540-A812-CCC242C09B16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6CE4-5630-4A04-99AD-1AC2621865E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0841" y="2337140"/>
            <a:ext cx="3277041" cy="97400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304" indent="0">
              <a:buNone/>
              <a:defRPr sz="2300" b="1"/>
            </a:lvl2pPr>
            <a:lvl3pPr marL="1034607" indent="0">
              <a:buNone/>
              <a:defRPr sz="2100" b="1"/>
            </a:lvl3pPr>
            <a:lvl4pPr marL="1551911" indent="0">
              <a:buNone/>
              <a:defRPr sz="1800" b="1"/>
            </a:lvl4pPr>
            <a:lvl5pPr marL="2069214" indent="0">
              <a:buNone/>
              <a:defRPr sz="1800" b="1"/>
            </a:lvl5pPr>
            <a:lvl6pPr marL="2586518" indent="0">
              <a:buNone/>
              <a:defRPr sz="1800" b="1"/>
            </a:lvl6pPr>
            <a:lvl7pPr marL="3103822" indent="0">
              <a:buNone/>
              <a:defRPr sz="1800" b="1"/>
            </a:lvl7pPr>
            <a:lvl8pPr marL="3621125" indent="0">
              <a:buNone/>
              <a:defRPr sz="1800" b="1"/>
            </a:lvl8pPr>
            <a:lvl9pPr marL="4138429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0841" y="3311147"/>
            <a:ext cx="3277041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67634" y="2337140"/>
            <a:ext cx="3278329" cy="97400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304" indent="0">
              <a:buNone/>
              <a:defRPr sz="2300" b="1"/>
            </a:lvl2pPr>
            <a:lvl3pPr marL="1034607" indent="0">
              <a:buNone/>
              <a:defRPr sz="2100" b="1"/>
            </a:lvl3pPr>
            <a:lvl4pPr marL="1551911" indent="0">
              <a:buNone/>
              <a:defRPr sz="1800" b="1"/>
            </a:lvl4pPr>
            <a:lvl5pPr marL="2069214" indent="0">
              <a:buNone/>
              <a:defRPr sz="1800" b="1"/>
            </a:lvl5pPr>
            <a:lvl6pPr marL="2586518" indent="0">
              <a:buNone/>
              <a:defRPr sz="1800" b="1"/>
            </a:lvl6pPr>
            <a:lvl7pPr marL="3103822" indent="0">
              <a:buNone/>
              <a:defRPr sz="1800" b="1"/>
            </a:lvl7pPr>
            <a:lvl8pPr marL="3621125" indent="0">
              <a:buNone/>
              <a:defRPr sz="1800" b="1"/>
            </a:lvl8pPr>
            <a:lvl9pPr marL="4138429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67634" y="3311147"/>
            <a:ext cx="3278329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4F0F-D5F9-4D3E-98B2-885E8BE98577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34F3E-8131-43E9-9A3C-895033FE7C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B8263-D56F-4564-A898-5613126D5B04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9B825-6472-45CC-B138-16FCE0242E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7BEA8-9600-48ED-AFC2-7786B196AF62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C1F46-60FA-4C12-BDAC-1C542F3476E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0842" y="415707"/>
            <a:ext cx="2440076" cy="176916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99766" y="415708"/>
            <a:ext cx="4146198" cy="8911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0842" y="2184875"/>
            <a:ext cx="2440076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17304" indent="0">
              <a:buNone/>
              <a:defRPr sz="1400"/>
            </a:lvl2pPr>
            <a:lvl3pPr marL="1034607" indent="0">
              <a:buNone/>
              <a:defRPr sz="1100"/>
            </a:lvl3pPr>
            <a:lvl4pPr marL="1551911" indent="0">
              <a:buNone/>
              <a:defRPr sz="1000"/>
            </a:lvl4pPr>
            <a:lvl5pPr marL="2069214" indent="0">
              <a:buNone/>
              <a:defRPr sz="1000"/>
            </a:lvl5pPr>
            <a:lvl6pPr marL="2586518" indent="0">
              <a:buNone/>
              <a:defRPr sz="1000"/>
            </a:lvl6pPr>
            <a:lvl7pPr marL="3103822" indent="0">
              <a:buNone/>
              <a:defRPr sz="1000"/>
            </a:lvl7pPr>
            <a:lvl8pPr marL="3621125" indent="0">
              <a:buNone/>
              <a:defRPr sz="1000"/>
            </a:lvl8pPr>
            <a:lvl9pPr marL="413842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B30C-5DED-4D18-BB5D-5CE352455664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19DD1-FFA9-4431-971B-B49F808825C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3744" y="7308693"/>
            <a:ext cx="4450080" cy="862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53744" y="932922"/>
            <a:ext cx="4450080" cy="6264593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7304" indent="0">
              <a:buNone/>
              <a:defRPr sz="3200"/>
            </a:lvl2pPr>
            <a:lvl3pPr marL="1034607" indent="0">
              <a:buNone/>
              <a:defRPr sz="2700"/>
            </a:lvl3pPr>
            <a:lvl4pPr marL="1551911" indent="0">
              <a:buNone/>
              <a:defRPr sz="2300"/>
            </a:lvl4pPr>
            <a:lvl5pPr marL="2069214" indent="0">
              <a:buNone/>
              <a:defRPr sz="2300"/>
            </a:lvl5pPr>
            <a:lvl6pPr marL="2586518" indent="0">
              <a:buNone/>
              <a:defRPr sz="2300"/>
            </a:lvl6pPr>
            <a:lvl7pPr marL="3103822" indent="0">
              <a:buNone/>
              <a:defRPr sz="2300"/>
            </a:lvl7pPr>
            <a:lvl8pPr marL="3621125" indent="0">
              <a:buNone/>
              <a:defRPr sz="2300"/>
            </a:lvl8pPr>
            <a:lvl9pPr marL="4138429" indent="0">
              <a:buNone/>
              <a:defRPr sz="23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53744" y="8171526"/>
            <a:ext cx="4450080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7304" indent="0">
              <a:buNone/>
              <a:defRPr sz="1400"/>
            </a:lvl2pPr>
            <a:lvl3pPr marL="1034607" indent="0">
              <a:buNone/>
              <a:defRPr sz="1100"/>
            </a:lvl3pPr>
            <a:lvl4pPr marL="1551911" indent="0">
              <a:buNone/>
              <a:defRPr sz="1000"/>
            </a:lvl4pPr>
            <a:lvl5pPr marL="2069214" indent="0">
              <a:buNone/>
              <a:defRPr sz="1000"/>
            </a:lvl5pPr>
            <a:lvl6pPr marL="2586518" indent="0">
              <a:buNone/>
              <a:defRPr sz="1000"/>
            </a:lvl6pPr>
            <a:lvl7pPr marL="3103822" indent="0">
              <a:buNone/>
              <a:defRPr sz="1000"/>
            </a:lvl7pPr>
            <a:lvl8pPr marL="3621125" indent="0">
              <a:buNone/>
              <a:defRPr sz="1000"/>
            </a:lvl8pPr>
            <a:lvl9pPr marL="413842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2F840-F399-406E-8D7E-83F7843D977B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315376" y="9677252"/>
            <a:ext cx="1730587" cy="5558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18BA1-8129-4867-BAF9-980AB3D1634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70842" y="418125"/>
            <a:ext cx="6675120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461" tIns="51731" rIns="103461" bIns="517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0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70842" y="2436235"/>
            <a:ext cx="6675120" cy="689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461" tIns="51731" rIns="103461" bIns="51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0843" y="9677252"/>
            <a:ext cx="1730587" cy="555886"/>
          </a:xfrm>
          <a:prstGeom prst="rect">
            <a:avLst/>
          </a:prstGeom>
        </p:spPr>
        <p:txBody>
          <a:bodyPr vert="horz" lIns="103461" tIns="51731" rIns="103461" bIns="517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D9CB44-69C3-48F5-A2FE-30068D71901B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34073" y="9677252"/>
            <a:ext cx="2348654" cy="555886"/>
          </a:xfrm>
          <a:prstGeom prst="rect">
            <a:avLst/>
          </a:prstGeom>
        </p:spPr>
        <p:txBody>
          <a:bodyPr vert="horz" lIns="103461" tIns="51731" rIns="103461" bIns="517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27" r:id="rId2"/>
    <p:sldLayoutId id="2147484418" r:id="rId3"/>
    <p:sldLayoutId id="2147484419" r:id="rId4"/>
    <p:sldLayoutId id="2147484420" r:id="rId5"/>
    <p:sldLayoutId id="2147484421" r:id="rId6"/>
    <p:sldLayoutId id="2147484422" r:id="rId7"/>
    <p:sldLayoutId id="2147484423" r:id="rId8"/>
    <p:sldLayoutId id="2147484424" r:id="rId9"/>
    <p:sldLayoutId id="2147484425" r:id="rId10"/>
    <p:sldLayoutId id="214748442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17304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034607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551911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069214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87978" indent="-3879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0618" indent="-32331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259" indent="-2586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563" indent="-2586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7866" indent="-2586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45170" indent="-258652" algn="l" defTabSz="103460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62474" indent="-258652" algn="l" defTabSz="103460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79777" indent="-258652" algn="l" defTabSz="103460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97081" indent="-258652" algn="l" defTabSz="103460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7304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4607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1911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69214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86518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3822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1125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9" algn="l" defTabSz="103460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コネクタ: 曲線 4">
            <a:extLst>
              <a:ext uri="{FF2B5EF4-FFF2-40B4-BE49-F238E27FC236}">
                <a16:creationId xmlns:a16="http://schemas.microsoft.com/office/drawing/2014/main" id="{DD1A77A9-9E7C-4E5D-90B2-21ABBA90B9F1}"/>
              </a:ext>
            </a:extLst>
          </p:cNvPr>
          <p:cNvCxnSpPr>
            <a:cxnSpLocks/>
            <a:endCxn id="1046" idx="1"/>
          </p:cNvCxnSpPr>
          <p:nvPr/>
        </p:nvCxnSpPr>
        <p:spPr>
          <a:xfrm rot="16200000" flipH="1">
            <a:off x="2238053" y="1819443"/>
            <a:ext cx="2339644" cy="1869486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203448" y="35918"/>
            <a:ext cx="6832212" cy="38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461" tIns="51731" rIns="103461" bIns="51731">
            <a:spAutoFit/>
          </a:bodyPr>
          <a:lstStyle/>
          <a:p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会場レイアウト（案）　鳥取市駅南庁舎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　会議室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339881" y="1025695"/>
            <a:ext cx="6379381" cy="3636000"/>
          </a:xfrm>
          <a:prstGeom prst="bentConnector3">
            <a:avLst>
              <a:gd name="adj1" fmla="val -32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12"/>
          <p:cNvCxnSpPr/>
          <p:nvPr/>
        </p:nvCxnSpPr>
        <p:spPr>
          <a:xfrm rot="5400000">
            <a:off x="3512694" y="4227839"/>
            <a:ext cx="6408712" cy="4426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直角三角形 33"/>
          <p:cNvSpPr/>
          <p:nvPr/>
        </p:nvSpPr>
        <p:spPr>
          <a:xfrm rot="16200000">
            <a:off x="6359223" y="4122040"/>
            <a:ext cx="360000" cy="36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直角三角形 34"/>
          <p:cNvSpPr/>
          <p:nvPr/>
        </p:nvSpPr>
        <p:spPr>
          <a:xfrm rot="5400000" flipV="1">
            <a:off x="6349393" y="3818366"/>
            <a:ext cx="360000" cy="36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167958" y="7534115"/>
            <a:ext cx="68677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業務スペース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・長机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本　・椅子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脚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・パソコン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（インターネット接続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台、健康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管理システム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搭載パソコン（住民情報系）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・電話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台（代表電話から枝分かれ）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作業台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・プリンター（複合機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）１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台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接種券再発行等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・長机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本　・椅子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脚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書類整備棚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・予診票回収、健康管理システム入力後ファイリング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1872021" y="4876824"/>
            <a:ext cx="437064" cy="2340594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書類整備棚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6758292" y="3586559"/>
            <a:ext cx="307777" cy="1111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3773499" y="1138543"/>
            <a:ext cx="1300506" cy="234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ホワイトボード</a:t>
            </a:r>
          </a:p>
        </p:txBody>
      </p:sp>
      <p:cxnSp>
        <p:nvCxnSpPr>
          <p:cNvPr id="120" name="カギ線コネクタ 12">
            <a:extLst>
              <a:ext uri="{FF2B5EF4-FFF2-40B4-BE49-F238E27FC236}">
                <a16:creationId xmlns:a16="http://schemas.microsoft.com/office/drawing/2014/main" id="{92AEFE91-637F-4A81-9CAD-003E210A0C4A}"/>
              </a:ext>
            </a:extLst>
          </p:cNvPr>
          <p:cNvCxnSpPr>
            <a:cxnSpLocks/>
          </p:cNvCxnSpPr>
          <p:nvPr/>
        </p:nvCxnSpPr>
        <p:spPr>
          <a:xfrm rot="10800000">
            <a:off x="1710837" y="7429982"/>
            <a:ext cx="5004000" cy="4426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カギ線コネクタ 12">
            <a:extLst>
              <a:ext uri="{FF2B5EF4-FFF2-40B4-BE49-F238E27FC236}">
                <a16:creationId xmlns:a16="http://schemas.microsoft.com/office/drawing/2014/main" id="{5A8FC59E-DC0D-4DDF-9F3A-EF1CBE6D1FF9}"/>
              </a:ext>
            </a:extLst>
          </p:cNvPr>
          <p:cNvCxnSpPr/>
          <p:nvPr/>
        </p:nvCxnSpPr>
        <p:spPr>
          <a:xfrm rot="5400000">
            <a:off x="348879" y="6046194"/>
            <a:ext cx="2772000" cy="4426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カギ線コネクタ 12">
            <a:extLst>
              <a:ext uri="{FF2B5EF4-FFF2-40B4-BE49-F238E27FC236}">
                <a16:creationId xmlns:a16="http://schemas.microsoft.com/office/drawing/2014/main" id="{13E124E6-FE7B-4963-BE4D-435DB5A8EDE1}"/>
              </a:ext>
            </a:extLst>
          </p:cNvPr>
          <p:cNvCxnSpPr>
            <a:cxnSpLocks/>
          </p:cNvCxnSpPr>
          <p:nvPr/>
        </p:nvCxnSpPr>
        <p:spPr>
          <a:xfrm rot="10800000">
            <a:off x="346711" y="4671819"/>
            <a:ext cx="1404000" cy="4426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コンセントのシルエット02 | 無料のAi・PNG白黒シルエットイラスト">
            <a:extLst>
              <a:ext uri="{FF2B5EF4-FFF2-40B4-BE49-F238E27FC236}">
                <a16:creationId xmlns:a16="http://schemas.microsoft.com/office/drawing/2014/main" id="{610DCF89-0014-4E82-848E-FB54B4A4D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62679" y="1063986"/>
            <a:ext cx="520378" cy="52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Nの差込口のシルエットイラスト | 無料のAi・PNG白黒シルエットイラスト">
            <a:extLst>
              <a:ext uri="{FF2B5EF4-FFF2-40B4-BE49-F238E27FC236}">
                <a16:creationId xmlns:a16="http://schemas.microsoft.com/office/drawing/2014/main" id="{DFF9A826-0AFA-42F2-971A-76B835DC5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132" y="1113258"/>
            <a:ext cx="421834" cy="42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印刷可能無料】 固定電話 イラスト - 無料イラスト素材集">
            <a:extLst>
              <a:ext uri="{FF2B5EF4-FFF2-40B4-BE49-F238E27FC236}">
                <a16:creationId xmlns:a16="http://schemas.microsoft.com/office/drawing/2014/main" id="{F7C5F308-DDE5-47CA-AB66-2FCA11B3C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66735" y="1113259"/>
            <a:ext cx="421833" cy="42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3A24CF58-90BB-40F2-93A3-3793FB68F85B}"/>
              </a:ext>
            </a:extLst>
          </p:cNvPr>
          <p:cNvSpPr/>
          <p:nvPr/>
        </p:nvSpPr>
        <p:spPr>
          <a:xfrm rot="10800000">
            <a:off x="3637435" y="2311045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6A652AFC-AF82-4726-AB47-46B7328D1FAE}"/>
              </a:ext>
            </a:extLst>
          </p:cNvPr>
          <p:cNvSpPr/>
          <p:nvPr/>
        </p:nvSpPr>
        <p:spPr>
          <a:xfrm rot="16200000">
            <a:off x="2863283" y="3229209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EC2B7CFA-5578-406D-8EAF-8DD26C9F5791}"/>
              </a:ext>
            </a:extLst>
          </p:cNvPr>
          <p:cNvSpPr/>
          <p:nvPr/>
        </p:nvSpPr>
        <p:spPr>
          <a:xfrm rot="16200000">
            <a:off x="2863283" y="4770359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DFD6E3C3-7101-470A-9B57-131C532C2AED}"/>
              </a:ext>
            </a:extLst>
          </p:cNvPr>
          <p:cNvSpPr/>
          <p:nvPr/>
        </p:nvSpPr>
        <p:spPr>
          <a:xfrm rot="10800000">
            <a:off x="3637435" y="5742246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92F746A2-D635-4B91-8DD6-EB14E14164A4}"/>
              </a:ext>
            </a:extLst>
          </p:cNvPr>
          <p:cNvSpPr/>
          <p:nvPr/>
        </p:nvSpPr>
        <p:spPr>
          <a:xfrm rot="16200000">
            <a:off x="4377471" y="4770359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10FA891A-CBF5-4C89-90CA-4FE53A34B926}"/>
              </a:ext>
            </a:extLst>
          </p:cNvPr>
          <p:cNvSpPr/>
          <p:nvPr/>
        </p:nvSpPr>
        <p:spPr>
          <a:xfrm rot="16200000">
            <a:off x="4371226" y="3268507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3" name="フローチャート: 内部記憶 172">
            <a:extLst>
              <a:ext uri="{FF2B5EF4-FFF2-40B4-BE49-F238E27FC236}">
                <a16:creationId xmlns:a16="http://schemas.microsoft.com/office/drawing/2014/main" id="{72858CEA-841A-4E36-A5AA-8A8F55885DA8}"/>
              </a:ext>
            </a:extLst>
          </p:cNvPr>
          <p:cNvSpPr/>
          <p:nvPr/>
        </p:nvSpPr>
        <p:spPr>
          <a:xfrm>
            <a:off x="4213363" y="2033831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ローチャート: 内部記憶 173">
            <a:extLst>
              <a:ext uri="{FF2B5EF4-FFF2-40B4-BE49-F238E27FC236}">
                <a16:creationId xmlns:a16="http://schemas.microsoft.com/office/drawing/2014/main" id="{E80F5C1F-BDB0-43EF-BD55-5AC432734284}"/>
              </a:ext>
            </a:extLst>
          </p:cNvPr>
          <p:cNvSpPr/>
          <p:nvPr/>
        </p:nvSpPr>
        <p:spPr>
          <a:xfrm>
            <a:off x="3098480" y="2902882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ローチャート: 内部記憶 174">
            <a:extLst>
              <a:ext uri="{FF2B5EF4-FFF2-40B4-BE49-F238E27FC236}">
                <a16:creationId xmlns:a16="http://schemas.microsoft.com/office/drawing/2014/main" id="{5AFA4188-5E12-4A97-9361-850EC35B7237}"/>
              </a:ext>
            </a:extLst>
          </p:cNvPr>
          <p:cNvSpPr/>
          <p:nvPr/>
        </p:nvSpPr>
        <p:spPr>
          <a:xfrm>
            <a:off x="3105502" y="3561986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ローチャート: 内部記憶 175">
            <a:extLst>
              <a:ext uri="{FF2B5EF4-FFF2-40B4-BE49-F238E27FC236}">
                <a16:creationId xmlns:a16="http://schemas.microsoft.com/office/drawing/2014/main" id="{B1A90BF9-E17D-4A9E-9093-D56B60CEB940}"/>
              </a:ext>
            </a:extLst>
          </p:cNvPr>
          <p:cNvSpPr/>
          <p:nvPr/>
        </p:nvSpPr>
        <p:spPr>
          <a:xfrm>
            <a:off x="3084436" y="4408493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ローチャート: 内部記憶 176">
            <a:extLst>
              <a:ext uri="{FF2B5EF4-FFF2-40B4-BE49-F238E27FC236}">
                <a16:creationId xmlns:a16="http://schemas.microsoft.com/office/drawing/2014/main" id="{E5784FBA-6D74-400F-9719-7D2C204DE889}"/>
              </a:ext>
            </a:extLst>
          </p:cNvPr>
          <p:cNvSpPr/>
          <p:nvPr/>
        </p:nvSpPr>
        <p:spPr>
          <a:xfrm>
            <a:off x="3091458" y="5067597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ローチャート: 内部記憶 177">
            <a:extLst>
              <a:ext uri="{FF2B5EF4-FFF2-40B4-BE49-F238E27FC236}">
                <a16:creationId xmlns:a16="http://schemas.microsoft.com/office/drawing/2014/main" id="{5CAC0A47-6C28-48C0-9E95-40182FD2D592}"/>
              </a:ext>
            </a:extLst>
          </p:cNvPr>
          <p:cNvSpPr/>
          <p:nvPr/>
        </p:nvSpPr>
        <p:spPr>
          <a:xfrm>
            <a:off x="5417344" y="2917627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ローチャート: 内部記憶 178">
            <a:extLst>
              <a:ext uri="{FF2B5EF4-FFF2-40B4-BE49-F238E27FC236}">
                <a16:creationId xmlns:a16="http://schemas.microsoft.com/office/drawing/2014/main" id="{C3F65002-F495-4C63-9051-2C4C52D203C8}"/>
              </a:ext>
            </a:extLst>
          </p:cNvPr>
          <p:cNvSpPr/>
          <p:nvPr/>
        </p:nvSpPr>
        <p:spPr>
          <a:xfrm>
            <a:off x="5424366" y="3576731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ローチャート: 内部記憶 179">
            <a:extLst>
              <a:ext uri="{FF2B5EF4-FFF2-40B4-BE49-F238E27FC236}">
                <a16:creationId xmlns:a16="http://schemas.microsoft.com/office/drawing/2014/main" id="{540816A9-62CC-4432-8A5A-9CFC00553AEF}"/>
              </a:ext>
            </a:extLst>
          </p:cNvPr>
          <p:cNvSpPr/>
          <p:nvPr/>
        </p:nvSpPr>
        <p:spPr>
          <a:xfrm>
            <a:off x="5403300" y="4423238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ローチャート: 内部記憶 180">
            <a:extLst>
              <a:ext uri="{FF2B5EF4-FFF2-40B4-BE49-F238E27FC236}">
                <a16:creationId xmlns:a16="http://schemas.microsoft.com/office/drawing/2014/main" id="{34D123BF-2776-4FD4-8929-DF12D4F0E6DE}"/>
              </a:ext>
            </a:extLst>
          </p:cNvPr>
          <p:cNvSpPr/>
          <p:nvPr/>
        </p:nvSpPr>
        <p:spPr>
          <a:xfrm>
            <a:off x="5410322" y="5082342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ローチャート: 内部記憶 182">
            <a:extLst>
              <a:ext uri="{FF2B5EF4-FFF2-40B4-BE49-F238E27FC236}">
                <a16:creationId xmlns:a16="http://schemas.microsoft.com/office/drawing/2014/main" id="{5C5CA166-6C05-4AEA-97DF-12D78FFD4A29}"/>
              </a:ext>
            </a:extLst>
          </p:cNvPr>
          <p:cNvSpPr/>
          <p:nvPr/>
        </p:nvSpPr>
        <p:spPr>
          <a:xfrm>
            <a:off x="4249435" y="6148162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4CF38627-35B0-405F-B56F-F90025C7C9D8}"/>
              </a:ext>
            </a:extLst>
          </p:cNvPr>
          <p:cNvSpPr/>
          <p:nvPr/>
        </p:nvSpPr>
        <p:spPr>
          <a:xfrm rot="16200000">
            <a:off x="255788" y="2788698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47E5B04C-EE0B-4641-81D5-1132ADF6A2DE}"/>
              </a:ext>
            </a:extLst>
          </p:cNvPr>
          <p:cNvSpPr/>
          <p:nvPr/>
        </p:nvSpPr>
        <p:spPr>
          <a:xfrm rot="16200000">
            <a:off x="580648" y="2788698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40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7400" y="2945258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F09F95E1-5167-4593-8191-DCC92D713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7400" y="3559773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D59E40DD-F5CF-47D1-A6D4-2BA7DF8AD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7400" y="4429546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17AA6F41-6C53-42FD-AB3D-EFED13717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7400" y="5122458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14429480-7A79-4168-9597-95D268BCF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977186" y="2949833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12E8C630-C314-4042-94B3-8C95AFC67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977186" y="3566780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D602C27F-65C3-4294-8359-872C4291E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977186" y="4448613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00D97393-569A-4CE9-9F7A-6D7A96FCE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977186" y="5105058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4001FF1-71F1-416A-A80F-0BCBD24A9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15607" y="2363620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7388361B-D674-4D9A-AEB7-0D197989F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092549" y="5778223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複合機・プリンターのシルエット | 無料のAi・PNG白黒シルエットイラスト">
            <a:extLst>
              <a:ext uri="{FF2B5EF4-FFF2-40B4-BE49-F238E27FC236}">
                <a16:creationId xmlns:a16="http://schemas.microsoft.com/office/drawing/2014/main" id="{9A804FD4-E6F5-4A7C-8615-DAC6C0723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0631" y="2249831"/>
            <a:ext cx="318168" cy="31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DCF9AE97-786F-4899-A58D-296D5E0A18D3}"/>
              </a:ext>
            </a:extLst>
          </p:cNvPr>
          <p:cNvSpPr txBox="1"/>
          <p:nvPr/>
        </p:nvSpPr>
        <p:spPr>
          <a:xfrm>
            <a:off x="1435759" y="2073672"/>
            <a:ext cx="461665" cy="17180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作業台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35F19C75-F66A-4C00-9108-D57747C46118}"/>
              </a:ext>
            </a:extLst>
          </p:cNvPr>
          <p:cNvSpPr/>
          <p:nvPr/>
        </p:nvSpPr>
        <p:spPr>
          <a:xfrm rot="16200000">
            <a:off x="-31393" y="2788698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44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9E848EE1-31FF-451A-912F-7744A23CE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96" y="5757838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130FB4C3-BCD0-41AF-8D14-3BB03B503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3482463" y="3153118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4B25C106-7C20-4F0A-A6FC-0E31FA1C4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3482463" y="4652319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624CF59E-A512-4712-8180-1E0EC819A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4983423" y="3164137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1447FB29-BE15-48CB-A9BD-6D4F7F804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4957131" y="4669697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B4F42D6F-39C6-4710-8E74-9BD88D401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26512" y="2345583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スイッチングハブのシルエット04 | 無料のAi・PNG白黒シルエットイラスト">
            <a:extLst>
              <a:ext uri="{FF2B5EF4-FFF2-40B4-BE49-F238E27FC236}">
                <a16:creationId xmlns:a16="http://schemas.microsoft.com/office/drawing/2014/main" id="{BD90D458-4F18-480F-B77A-6072D02B1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50745" y="3924008"/>
            <a:ext cx="583746" cy="58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F4140194-34FD-482A-86AD-CCE08D875571}"/>
              </a:ext>
            </a:extLst>
          </p:cNvPr>
          <p:cNvSpPr txBox="1"/>
          <p:nvPr/>
        </p:nvSpPr>
        <p:spPr>
          <a:xfrm>
            <a:off x="3933336" y="3272137"/>
            <a:ext cx="307777" cy="1111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HUB</a:t>
            </a:r>
          </a:p>
        </p:txBody>
      </p:sp>
      <p:cxnSp>
        <p:nvCxnSpPr>
          <p:cNvPr id="204" name="コネクタ: 曲線 203">
            <a:extLst>
              <a:ext uri="{FF2B5EF4-FFF2-40B4-BE49-F238E27FC236}">
                <a16:creationId xmlns:a16="http://schemas.microsoft.com/office/drawing/2014/main" id="{58192122-E419-4371-B10A-369BD0C32EBD}"/>
              </a:ext>
            </a:extLst>
          </p:cNvPr>
          <p:cNvCxnSpPr>
            <a:cxnSpLocks/>
          </p:cNvCxnSpPr>
          <p:nvPr/>
        </p:nvCxnSpPr>
        <p:spPr>
          <a:xfrm rot="10800000">
            <a:off x="4418833" y="4376669"/>
            <a:ext cx="521524" cy="154570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5" name="コネクタ: 曲線 204">
            <a:extLst>
              <a:ext uri="{FF2B5EF4-FFF2-40B4-BE49-F238E27FC236}">
                <a16:creationId xmlns:a16="http://schemas.microsoft.com/office/drawing/2014/main" id="{4069A84D-4538-44EC-AEF5-424877D7EF5F}"/>
              </a:ext>
            </a:extLst>
          </p:cNvPr>
          <p:cNvCxnSpPr>
            <a:cxnSpLocks/>
            <a:stCxn id="190" idx="0"/>
          </p:cNvCxnSpPr>
          <p:nvPr/>
        </p:nvCxnSpPr>
        <p:spPr>
          <a:xfrm rot="10800000" flipV="1">
            <a:off x="4485420" y="3656780"/>
            <a:ext cx="510738" cy="483129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6" name="コネクタ: 曲線 205">
            <a:extLst>
              <a:ext uri="{FF2B5EF4-FFF2-40B4-BE49-F238E27FC236}">
                <a16:creationId xmlns:a16="http://schemas.microsoft.com/office/drawing/2014/main" id="{6DC4DF18-9D84-4B43-9E9A-2D0FA5A21A4C}"/>
              </a:ext>
            </a:extLst>
          </p:cNvPr>
          <p:cNvCxnSpPr>
            <a:cxnSpLocks/>
          </p:cNvCxnSpPr>
          <p:nvPr/>
        </p:nvCxnSpPr>
        <p:spPr>
          <a:xfrm rot="5400000">
            <a:off x="4180146" y="3410702"/>
            <a:ext cx="982966" cy="399331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7" name="コネクタ: 曲線 206">
            <a:extLst>
              <a:ext uri="{FF2B5EF4-FFF2-40B4-BE49-F238E27FC236}">
                <a16:creationId xmlns:a16="http://schemas.microsoft.com/office/drawing/2014/main" id="{4D5297F1-4106-47B5-9532-AF50989AA853}"/>
              </a:ext>
            </a:extLst>
          </p:cNvPr>
          <p:cNvCxnSpPr>
            <a:cxnSpLocks/>
            <a:stCxn id="193" idx="0"/>
            <a:endCxn id="1046" idx="1"/>
          </p:cNvCxnSpPr>
          <p:nvPr/>
        </p:nvCxnSpPr>
        <p:spPr>
          <a:xfrm rot="5400000">
            <a:off x="3693404" y="3192834"/>
            <a:ext cx="1380388" cy="81960"/>
          </a:xfrm>
          <a:prstGeom prst="curvedConnector3">
            <a:avLst>
              <a:gd name="adj1" fmla="val 9528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8" name="コネクタ: 曲線 207">
            <a:extLst>
              <a:ext uri="{FF2B5EF4-FFF2-40B4-BE49-F238E27FC236}">
                <a16:creationId xmlns:a16="http://schemas.microsoft.com/office/drawing/2014/main" id="{0CE5891B-B301-4EDE-9B41-A687D8DF9CA7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05446" y="3379512"/>
            <a:ext cx="995625" cy="474363"/>
          </a:xfrm>
          <a:prstGeom prst="curvedConnector3">
            <a:avLst>
              <a:gd name="adj1" fmla="val 34887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9" name="コネクタ: 曲線 208">
            <a:extLst>
              <a:ext uri="{FF2B5EF4-FFF2-40B4-BE49-F238E27FC236}">
                <a16:creationId xmlns:a16="http://schemas.microsoft.com/office/drawing/2014/main" id="{942A2A22-A341-498E-AA54-2C9B11D3CDC9}"/>
              </a:ext>
            </a:extLst>
          </p:cNvPr>
          <p:cNvCxnSpPr>
            <a:cxnSpLocks/>
          </p:cNvCxnSpPr>
          <p:nvPr/>
        </p:nvCxnSpPr>
        <p:spPr>
          <a:xfrm>
            <a:off x="3681816" y="3663434"/>
            <a:ext cx="545925" cy="486804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0" name="コネクタ: 曲線 209">
            <a:extLst>
              <a:ext uri="{FF2B5EF4-FFF2-40B4-BE49-F238E27FC236}">
                <a16:creationId xmlns:a16="http://schemas.microsoft.com/office/drawing/2014/main" id="{71C9FD76-B3C8-4FEC-8005-3DC34865161F}"/>
              </a:ext>
            </a:extLst>
          </p:cNvPr>
          <p:cNvCxnSpPr>
            <a:cxnSpLocks/>
          </p:cNvCxnSpPr>
          <p:nvPr/>
        </p:nvCxnSpPr>
        <p:spPr>
          <a:xfrm flipV="1">
            <a:off x="3728747" y="4357244"/>
            <a:ext cx="527884" cy="126589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2" name="コネクタ: 曲線 221">
            <a:extLst>
              <a:ext uri="{FF2B5EF4-FFF2-40B4-BE49-F238E27FC236}">
                <a16:creationId xmlns:a16="http://schemas.microsoft.com/office/drawing/2014/main" id="{9B2E4D9C-84B8-4690-8196-610A5A8E3E9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498944" y="1614172"/>
            <a:ext cx="865091" cy="760879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5" name="コネクタ: 曲線 224">
            <a:extLst>
              <a:ext uri="{FF2B5EF4-FFF2-40B4-BE49-F238E27FC236}">
                <a16:creationId xmlns:a16="http://schemas.microsoft.com/office/drawing/2014/main" id="{5EAF4EC7-EE12-4B43-B9BF-2BD3B4ABE352}"/>
              </a:ext>
            </a:extLst>
          </p:cNvPr>
          <p:cNvCxnSpPr>
            <a:cxnSpLocks/>
            <a:stCxn id="194" idx="3"/>
          </p:cNvCxnSpPr>
          <p:nvPr/>
        </p:nvCxnSpPr>
        <p:spPr>
          <a:xfrm rot="10800000" flipH="1">
            <a:off x="4092549" y="4396217"/>
            <a:ext cx="228814" cy="1472007"/>
          </a:xfrm>
          <a:prstGeom prst="curvedConnector4">
            <a:avLst>
              <a:gd name="adj1" fmla="val 67026"/>
              <a:gd name="adj2" fmla="val 53057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9" name="コネクタ: 曲線 228">
            <a:extLst>
              <a:ext uri="{FF2B5EF4-FFF2-40B4-BE49-F238E27FC236}">
                <a16:creationId xmlns:a16="http://schemas.microsoft.com/office/drawing/2014/main" id="{DA8B4614-D49B-49AA-82AA-5CBF3EE4D81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314404" y="4676143"/>
            <a:ext cx="767243" cy="468847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3" name="フローチャート: 内部記憶 242">
            <a:extLst>
              <a:ext uri="{FF2B5EF4-FFF2-40B4-BE49-F238E27FC236}">
                <a16:creationId xmlns:a16="http://schemas.microsoft.com/office/drawing/2014/main" id="{F92783D8-B943-4F8B-80A3-F687C4F50824}"/>
              </a:ext>
            </a:extLst>
          </p:cNvPr>
          <p:cNvSpPr/>
          <p:nvPr/>
        </p:nvSpPr>
        <p:spPr>
          <a:xfrm>
            <a:off x="645222" y="3802080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ローチャート: 内部記憶 243">
            <a:extLst>
              <a:ext uri="{FF2B5EF4-FFF2-40B4-BE49-F238E27FC236}">
                <a16:creationId xmlns:a16="http://schemas.microsoft.com/office/drawing/2014/main" id="{1177A181-CBD4-46B4-BCC1-8EBF1736F07B}"/>
              </a:ext>
            </a:extLst>
          </p:cNvPr>
          <p:cNvSpPr/>
          <p:nvPr/>
        </p:nvSpPr>
        <p:spPr>
          <a:xfrm>
            <a:off x="1118666" y="3810363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ローチャート: 内部記憶 244">
            <a:extLst>
              <a:ext uri="{FF2B5EF4-FFF2-40B4-BE49-F238E27FC236}">
                <a16:creationId xmlns:a16="http://schemas.microsoft.com/office/drawing/2014/main" id="{41D4B855-7991-4F8E-97B2-28C73BD17669}"/>
              </a:ext>
            </a:extLst>
          </p:cNvPr>
          <p:cNvSpPr/>
          <p:nvPr/>
        </p:nvSpPr>
        <p:spPr>
          <a:xfrm>
            <a:off x="627383" y="1895007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ローチャート: 内部記憶 245">
            <a:extLst>
              <a:ext uri="{FF2B5EF4-FFF2-40B4-BE49-F238E27FC236}">
                <a16:creationId xmlns:a16="http://schemas.microsoft.com/office/drawing/2014/main" id="{88FF02FE-E166-4877-A8AD-A932FC744A43}"/>
              </a:ext>
            </a:extLst>
          </p:cNvPr>
          <p:cNvSpPr/>
          <p:nvPr/>
        </p:nvSpPr>
        <p:spPr>
          <a:xfrm>
            <a:off x="1106695" y="1898530"/>
            <a:ext cx="216000" cy="2160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951FA606-BF2C-42CB-B3AB-BC77A0B15464}"/>
              </a:ext>
            </a:extLst>
          </p:cNvPr>
          <p:cNvSpPr/>
          <p:nvPr/>
        </p:nvSpPr>
        <p:spPr>
          <a:xfrm>
            <a:off x="2856966" y="7000288"/>
            <a:ext cx="2809309" cy="321263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書類整備棚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25EB8101-68C6-471D-B9C3-CC1437FB0CA9}"/>
              </a:ext>
            </a:extLst>
          </p:cNvPr>
          <p:cNvSpPr txBox="1"/>
          <p:nvPr/>
        </p:nvSpPr>
        <p:spPr>
          <a:xfrm>
            <a:off x="2628280" y="3233814"/>
            <a:ext cx="461665" cy="17180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業務スペース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正方形/長方形 249">
            <a:extLst>
              <a:ext uri="{FF2B5EF4-FFF2-40B4-BE49-F238E27FC236}">
                <a16:creationId xmlns:a16="http://schemas.microsoft.com/office/drawing/2014/main" id="{99C9A332-FF99-4910-ABCA-7A36A339FECE}"/>
              </a:ext>
            </a:extLst>
          </p:cNvPr>
          <p:cNvSpPr/>
          <p:nvPr/>
        </p:nvSpPr>
        <p:spPr>
          <a:xfrm rot="16200000">
            <a:off x="5751641" y="2718151"/>
            <a:ext cx="1440000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53" name="Picture 26" descr="消毒液 | ピクトグラム検索">
            <a:extLst>
              <a:ext uri="{FF2B5EF4-FFF2-40B4-BE49-F238E27FC236}">
                <a16:creationId xmlns:a16="http://schemas.microsoft.com/office/drawing/2014/main" id="{B28A384B-5DFD-40A8-922F-4418E0C46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28680" y="245778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検温,非接触体温計,体温測定,赤外線体温計（シルエット） | 無料イラスト素材｜素材ラボ">
            <a:extLst>
              <a:ext uri="{FF2B5EF4-FFF2-40B4-BE49-F238E27FC236}">
                <a16:creationId xmlns:a16="http://schemas.microsoft.com/office/drawing/2014/main" id="{7669D474-40F1-4F70-9664-E89890751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35659" y="2871138"/>
            <a:ext cx="360000" cy="32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8B02236A-28A8-4077-98CB-4FC64BD75E7F}"/>
              </a:ext>
            </a:extLst>
          </p:cNvPr>
          <p:cNvSpPr txBox="1"/>
          <p:nvPr/>
        </p:nvSpPr>
        <p:spPr>
          <a:xfrm>
            <a:off x="5992911" y="2319726"/>
            <a:ext cx="307777" cy="1111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消毒液・体温計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7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1447FB29-BE15-48CB-A9BD-6D4F7F804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4976901" y="5331794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624CF59E-A512-4712-8180-1E0EC819A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4976817" y="3790345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130FB4C3-BCD0-41AF-8D14-3BB03B503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3486488" y="3782366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0" descr="固定電話のアイコン3 | アイコン素材ダウンロードサイト「icooon-mono」 |  商用利用可能なアイコン素材が無料(フリー)ダウンロードできるサイト">
            <a:extLst>
              <a:ext uri="{FF2B5EF4-FFF2-40B4-BE49-F238E27FC236}">
                <a16:creationId xmlns:a16="http://schemas.microsoft.com/office/drawing/2014/main" id="{4B25C106-7C20-4F0A-A6FC-0E31FA1C4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3480105" y="5348789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9066" y="2933290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9067" y="2287138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9969" y="3293330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5172" y="2642104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5172" y="2944596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5172" y="3262246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6" descr="ノートパソコン ピクトグラム パソコン アイコンのイラスト素材 - PIXTA">
            <a:extLst>
              <a:ext uri="{FF2B5EF4-FFF2-40B4-BE49-F238E27FC236}">
                <a16:creationId xmlns:a16="http://schemas.microsoft.com/office/drawing/2014/main" id="{CA7DCF03-6312-4D08-A713-4C4F0036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9065" y="2645258"/>
            <a:ext cx="21794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DCF9AE97-786F-4899-A58D-296D5E0A18D3}"/>
              </a:ext>
            </a:extLst>
          </p:cNvPr>
          <p:cNvSpPr txBox="1"/>
          <p:nvPr/>
        </p:nvSpPr>
        <p:spPr>
          <a:xfrm>
            <a:off x="178363" y="4028544"/>
            <a:ext cx="200584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住民情報系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CF9AE97-786F-4899-A58D-296D5E0A18D3}"/>
              </a:ext>
            </a:extLst>
          </p:cNvPr>
          <p:cNvSpPr txBox="1"/>
          <p:nvPr/>
        </p:nvSpPr>
        <p:spPr>
          <a:xfrm>
            <a:off x="4504479" y="6312893"/>
            <a:ext cx="200584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インターネット系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3" name="コネクタ: 曲線 221">
            <a:extLst>
              <a:ext uri="{FF2B5EF4-FFF2-40B4-BE49-F238E27FC236}">
                <a16:creationId xmlns:a16="http://schemas.microsoft.com/office/drawing/2014/main" id="{9B2E4D9C-84B8-4690-8196-610A5A8E3E99}"/>
              </a:ext>
            </a:extLst>
          </p:cNvPr>
          <p:cNvCxnSpPr>
            <a:cxnSpLocks/>
          </p:cNvCxnSpPr>
          <p:nvPr/>
        </p:nvCxnSpPr>
        <p:spPr>
          <a:xfrm flipV="1">
            <a:off x="3828772" y="4556992"/>
            <a:ext cx="551369" cy="807867"/>
          </a:xfrm>
          <a:prstGeom prst="curvedConnector2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567429" y="1411887"/>
            <a:ext cx="116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複合機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5689434" y="1103376"/>
            <a:ext cx="921068" cy="9210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1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43798</TotalTime>
  <Words>125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【メディア、旅行事業者等招聘・観光PR事業委託業務】</dc:title>
  <dc:creator>真玉 寿人</dc:creator>
  <cp:lastModifiedBy>鳥取市</cp:lastModifiedBy>
  <cp:revision>2859</cp:revision>
  <cp:lastPrinted>2021-01-28T03:25:47Z</cp:lastPrinted>
  <dcterms:created xsi:type="dcterms:W3CDTF">2012-03-06T06:10:33Z</dcterms:created>
  <dcterms:modified xsi:type="dcterms:W3CDTF">2021-03-01T04:47:07Z</dcterms:modified>
</cp:coreProperties>
</file>