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7559675" cy="10691813"/>
  <p:notesSz cx="6737350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86" autoAdjust="0"/>
    <p:restoredTop sz="94660"/>
  </p:normalViewPr>
  <p:slideViewPr>
    <p:cSldViewPr snapToGrid="0">
      <p:cViewPr varScale="1">
        <p:scale>
          <a:sx n="59" d="100"/>
          <a:sy n="59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87B5-5AC6-4C5B-A08C-4A8A31C5A0F5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381D-CE19-46C8-8002-0F919CDC0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826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87B5-5AC6-4C5B-A08C-4A8A31C5A0F5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381D-CE19-46C8-8002-0F919CDC0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1009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87B5-5AC6-4C5B-A08C-4A8A31C5A0F5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381D-CE19-46C8-8002-0F919CDC0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6523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87B5-5AC6-4C5B-A08C-4A8A31C5A0F5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381D-CE19-46C8-8002-0F919CDC0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1988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87B5-5AC6-4C5B-A08C-4A8A31C5A0F5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381D-CE19-46C8-8002-0F919CDC0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7798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87B5-5AC6-4C5B-A08C-4A8A31C5A0F5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381D-CE19-46C8-8002-0F919CDC0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575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87B5-5AC6-4C5B-A08C-4A8A31C5A0F5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381D-CE19-46C8-8002-0F919CDC0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5399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87B5-5AC6-4C5B-A08C-4A8A31C5A0F5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381D-CE19-46C8-8002-0F919CDC0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4290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87B5-5AC6-4C5B-A08C-4A8A31C5A0F5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381D-CE19-46C8-8002-0F919CDC0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2969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87B5-5AC6-4C5B-A08C-4A8A31C5A0F5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381D-CE19-46C8-8002-0F919CDC0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9141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87B5-5AC6-4C5B-A08C-4A8A31C5A0F5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381D-CE19-46C8-8002-0F919CDC0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2560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687B5-5AC6-4C5B-A08C-4A8A31C5A0F5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C381D-CE19-46C8-8002-0F919CDC0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026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正方形/長方形 35"/>
          <p:cNvSpPr/>
          <p:nvPr/>
        </p:nvSpPr>
        <p:spPr>
          <a:xfrm>
            <a:off x="621785" y="9366744"/>
            <a:ext cx="6300000" cy="828000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楕円 30"/>
          <p:cNvSpPr/>
          <p:nvPr/>
        </p:nvSpPr>
        <p:spPr>
          <a:xfrm>
            <a:off x="418885" y="7110696"/>
            <a:ext cx="1800000" cy="936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楕円 29"/>
          <p:cNvSpPr/>
          <p:nvPr/>
        </p:nvSpPr>
        <p:spPr>
          <a:xfrm>
            <a:off x="4235604" y="7351408"/>
            <a:ext cx="3060000" cy="72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楕円 28"/>
          <p:cNvSpPr/>
          <p:nvPr/>
        </p:nvSpPr>
        <p:spPr>
          <a:xfrm>
            <a:off x="3840179" y="6296846"/>
            <a:ext cx="1620000" cy="936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楕円 25"/>
          <p:cNvSpPr/>
          <p:nvPr/>
        </p:nvSpPr>
        <p:spPr>
          <a:xfrm>
            <a:off x="3603731" y="5174852"/>
            <a:ext cx="2664000" cy="1008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/>
          <p:cNvSpPr/>
          <p:nvPr/>
        </p:nvSpPr>
        <p:spPr>
          <a:xfrm>
            <a:off x="473829" y="5823088"/>
            <a:ext cx="3096000" cy="1152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楕円 23"/>
          <p:cNvSpPr/>
          <p:nvPr/>
        </p:nvSpPr>
        <p:spPr>
          <a:xfrm>
            <a:off x="277268" y="4934490"/>
            <a:ext cx="2700000" cy="72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13785" y="193736"/>
            <a:ext cx="651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Arial" panose="020B0604020202020204" pitchFamily="34" charset="0"/>
              </a:rPr>
              <a:t>適塩</a:t>
            </a:r>
            <a:r>
              <a:rPr kumimoji="1" lang="ja-JP" altLang="en-US" sz="5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Arial" panose="020B0604020202020204" pitchFamily="34" charset="0"/>
              </a:rPr>
              <a:t>ワークショップ</a:t>
            </a:r>
            <a:endParaRPr kumimoji="1" lang="en-US" altLang="ja-JP" sz="54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39785" y="1165989"/>
            <a:ext cx="626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～ひとつまみの塩とらんが命を守る～</a:t>
            </a:r>
            <a:endParaRPr kumimoji="1" lang="en-US" altLang="ja-JP" sz="28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66082" y="1626466"/>
            <a:ext cx="47520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？</a:t>
            </a:r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適塩</a:t>
            </a:r>
            <a:r>
              <a:rPr kumimoji="1"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とは？</a:t>
            </a:r>
            <a:endParaRPr kumimoji="1" lang="en-US" altLang="ja-JP" sz="16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無理</a:t>
            </a:r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な減塩をするのでは</a:t>
            </a:r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なく、普段の食生活を</a:t>
            </a:r>
            <a:endParaRPr kumimoji="1"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見直し、</a:t>
            </a:r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適切な塩分を摂取する</a:t>
            </a:r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という意味が</a:t>
            </a:r>
            <a:endParaRPr kumimoji="1"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こめられています。</a:t>
            </a:r>
            <a:endParaRPr kumimoji="1"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1012" y="1505432"/>
            <a:ext cx="1116000" cy="1565547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6028160" y="2238390"/>
            <a:ext cx="14760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鳥取市適塩</a:t>
            </a:r>
            <a:endParaRPr kumimoji="1"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イメージキャラクター</a:t>
            </a:r>
            <a:endParaRPr kumimoji="1"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『</a:t>
            </a:r>
            <a:r>
              <a:rPr kumimoji="1" lang="ja-JP" altLang="en-US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シオとらん</a:t>
            </a:r>
            <a:r>
              <a:rPr kumimoji="1" lang="en-US" altLang="ja-JP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』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88153" y="2960162"/>
            <a:ext cx="680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日にち：</a:t>
            </a:r>
            <a:r>
              <a:rPr kumimoji="1" lang="ja-JP" altLang="en-US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令和４年８月２１日</a:t>
            </a:r>
            <a:r>
              <a:rPr kumimoji="1" lang="en-US" altLang="ja-JP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(</a:t>
            </a:r>
            <a:r>
              <a:rPr kumimoji="1" lang="ja-JP" altLang="en-US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日</a:t>
            </a:r>
            <a:r>
              <a:rPr kumimoji="1" lang="en-US" altLang="ja-JP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)</a:t>
            </a:r>
          </a:p>
          <a:p>
            <a:r>
              <a:rPr kumimoji="1" lang="ja-JP" altLang="en-US" sz="2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時間：</a:t>
            </a:r>
            <a:r>
              <a:rPr kumimoji="1" lang="ja-JP" altLang="en-US" sz="32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１０時～１５時</a:t>
            </a:r>
            <a:endParaRPr kumimoji="1" lang="en-US" altLang="ja-JP" sz="32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kumimoji="1" lang="ja-JP" altLang="en-US" sz="2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会場：</a:t>
            </a:r>
            <a:r>
              <a:rPr kumimoji="1" lang="ja-JP" altLang="en-US" sz="32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イオンモール鳥取北</a:t>
            </a:r>
            <a:endParaRPr kumimoji="1" lang="en-US" altLang="ja-JP" sz="32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kumimoji="1" lang="ja-JP" altLang="en-US" sz="2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kumimoji="1" lang="ja-JP" altLang="en-US" sz="2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</a:t>
            </a:r>
            <a:r>
              <a:rPr kumimoji="1" lang="ja-JP" altLang="en-US" sz="32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　　　　セントラルコート</a:t>
            </a:r>
            <a:endParaRPr kumimoji="1" lang="en-US" altLang="ja-JP" sz="28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38153" y="10246793"/>
            <a:ext cx="59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主催：鳥取市保健所健康・子育て推進課　　共催：鳥取市食育推進員会　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4645" y="6964510"/>
            <a:ext cx="1116000" cy="1558857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457268" y="5094435"/>
            <a:ext cx="234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なぜ</a:t>
            </a:r>
            <a:r>
              <a:rPr kumimoji="1" lang="ja-JP" altLang="en-US" sz="2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適塩</a:t>
            </a:r>
            <a:r>
              <a:rPr kumimoji="1"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が必要なの？</a:t>
            </a:r>
            <a:endParaRPr kumimoji="1" lang="en-US" altLang="ja-JP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912179" y="6441681"/>
            <a:ext cx="147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お家で実践</a:t>
            </a:r>
            <a:endParaRPr kumimoji="1"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kumimoji="1" lang="ja-JP" altLang="en-US" sz="2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適塩レシピ</a:t>
            </a:r>
            <a:endParaRPr kumimoji="1" lang="en-US" altLang="ja-JP" sz="20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53829" y="6045145"/>
            <a:ext cx="273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１年間に摂取している</a:t>
            </a:r>
            <a:endParaRPr kumimoji="1" lang="en-US" altLang="ja-JP" sz="20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kumimoji="1" lang="ja-JP" altLang="en-US" sz="2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塩の量</a:t>
            </a:r>
            <a:r>
              <a:rPr kumimoji="1"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ってどれくらい？</a:t>
            </a:r>
            <a:endParaRPr kumimoji="1"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675731" y="5355687"/>
            <a:ext cx="25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適塩に</a:t>
            </a:r>
            <a:r>
              <a:rPr kumimoji="1"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重要</a:t>
            </a:r>
            <a:r>
              <a:rPr kumimoji="1"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な</a:t>
            </a:r>
            <a:r>
              <a:rPr kumimoji="1" lang="ja-JP" altLang="en-US" sz="2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野菜</a:t>
            </a:r>
            <a:endParaRPr kumimoji="1" lang="en-US" altLang="ja-JP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kumimoji="1"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摂れていますか？</a:t>
            </a:r>
            <a:endParaRPr kumimoji="1"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415604" y="7511353"/>
            <a:ext cx="270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子ども向け</a:t>
            </a:r>
            <a:r>
              <a:rPr kumimoji="1"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コーナーも♪</a:t>
            </a:r>
            <a:endParaRPr kumimoji="1" lang="en-US" altLang="ja-JP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08885" y="7255531"/>
            <a:ext cx="1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こんなものも！</a:t>
            </a:r>
            <a:endParaRPr kumimoji="1"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kumimoji="1" lang="ja-JP" altLang="en-US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減塩</a:t>
            </a:r>
            <a:r>
              <a:rPr kumimoji="1" lang="ja-JP" altLang="en-US" sz="2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商品</a:t>
            </a:r>
            <a:endParaRPr kumimoji="1" lang="en-US" altLang="ja-JP" sz="20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770313" y="8553073"/>
            <a:ext cx="27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管理栄養士と一緒に</a:t>
            </a:r>
            <a:endParaRPr kumimoji="1" lang="en-US" altLang="ja-JP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こんなこと</a:t>
            </a:r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を</a:t>
            </a:r>
            <a:r>
              <a:rPr kumimoji="1"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学べます☺</a:t>
            </a:r>
            <a:endParaRPr kumimoji="1" lang="en-US" altLang="ja-JP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753704" y="8140140"/>
            <a:ext cx="2628000" cy="1059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kumimoji="1" lang="ja-JP" altLang="en-US" sz="32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申し込み不要</a:t>
            </a:r>
            <a:endParaRPr kumimoji="1" lang="en-US" altLang="ja-JP" sz="32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>
              <a:lnSpc>
                <a:spcPts val="4000"/>
              </a:lnSpc>
            </a:pPr>
            <a:r>
              <a:rPr kumimoji="1" lang="ja-JP" altLang="en-US" sz="3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参加費</a:t>
            </a:r>
            <a:r>
              <a:rPr kumimoji="1" lang="ja-JP" altLang="en-US" sz="32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無料</a:t>
            </a:r>
            <a:endParaRPr kumimoji="1" lang="en-US" altLang="ja-JP" sz="32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pic>
        <p:nvPicPr>
          <p:cNvPr id="34" name="図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1826">
            <a:off x="5868543" y="6149877"/>
            <a:ext cx="900000" cy="1262538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17574">
            <a:off x="408102" y="8032595"/>
            <a:ext cx="900000" cy="1262539"/>
          </a:xfrm>
          <a:prstGeom prst="rect">
            <a:avLst/>
          </a:prstGeom>
        </p:spPr>
      </p:pic>
      <p:sp>
        <p:nvSpPr>
          <p:cNvPr id="40" name="円弧 39"/>
          <p:cNvSpPr/>
          <p:nvPr/>
        </p:nvSpPr>
        <p:spPr>
          <a:xfrm>
            <a:off x="-8215" y="1016844"/>
            <a:ext cx="7560000" cy="468000"/>
          </a:xfrm>
          <a:prstGeom prst="arc">
            <a:avLst>
              <a:gd name="adj1" fmla="val 10888113"/>
              <a:gd name="adj2" fmla="val 21511447"/>
            </a:avLst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" name="直線コネクタ 2"/>
          <p:cNvCxnSpPr/>
          <p:nvPr/>
        </p:nvCxnSpPr>
        <p:spPr>
          <a:xfrm>
            <a:off x="4822593" y="8629914"/>
            <a:ext cx="2484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4822593" y="8664330"/>
            <a:ext cx="2484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4822593" y="9140121"/>
            <a:ext cx="2088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4822593" y="9174537"/>
            <a:ext cx="2088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604153" y="9351628"/>
            <a:ext cx="590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お問い合わせ</a:t>
            </a:r>
            <a:r>
              <a:rPr kumimoji="1"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鳥取市保健所　健康・子育て推進課　食育推進係</a:t>
            </a:r>
            <a:endParaRPr kumimoji="1"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</a:t>
            </a:r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0857-30-8582</a:t>
            </a:r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kumimoji="1"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0857-20-3965</a:t>
            </a:r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424160" y="6104257"/>
            <a:ext cx="108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適塩のお土産</a:t>
            </a:r>
            <a:endParaRPr kumimoji="1" lang="en-US" altLang="ja-JP" sz="10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kumimoji="1" lang="ja-JP" altLang="en-US" sz="1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あります</a:t>
            </a:r>
            <a:endParaRPr kumimoji="1" lang="en-US" altLang="ja-JP" sz="10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150911" y="1012305"/>
            <a:ext cx="5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シオ</a:t>
            </a:r>
            <a:endParaRPr kumimoji="1" lang="en-US" altLang="ja-JP" sz="12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598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248</TotalTime>
  <Words>192</Words>
  <Application>Microsoft Office PowerPoint</Application>
  <PresentationFormat>ユーザー設定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HG創英角ｺﾞｼｯｸUB</vt:lpstr>
      <vt:lpstr>UD デジタル 教科書体 NP-B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鳥取市役所</dc:creator>
  <cp:lastModifiedBy>鳥取市役所</cp:lastModifiedBy>
  <cp:revision>36</cp:revision>
  <cp:lastPrinted>2022-08-09T06:18:26Z</cp:lastPrinted>
  <dcterms:created xsi:type="dcterms:W3CDTF">2022-07-25T06:02:33Z</dcterms:created>
  <dcterms:modified xsi:type="dcterms:W3CDTF">2022-08-09T06:33:22Z</dcterms:modified>
</cp:coreProperties>
</file>